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90" r:id="rId4"/>
    <p:sldId id="289" r:id="rId5"/>
    <p:sldId id="258" r:id="rId6"/>
    <p:sldId id="259" r:id="rId7"/>
    <p:sldId id="261" r:id="rId8"/>
    <p:sldId id="291" r:id="rId9"/>
    <p:sldId id="262" r:id="rId10"/>
    <p:sldId id="266" r:id="rId11"/>
    <p:sldId id="269" r:id="rId12"/>
    <p:sldId id="28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48" autoAdjust="0"/>
    <p:restoredTop sz="94660"/>
  </p:normalViewPr>
  <p:slideViewPr>
    <p:cSldViewPr>
      <p:cViewPr>
        <p:scale>
          <a:sx n="119" d="100"/>
          <a:sy n="119" d="100"/>
        </p:scale>
        <p:origin x="-13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D87145-45BC-46E9-9C79-5380D9C684A9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D5E475-8364-4331-AAA8-369AA1E1324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53A2E-E0E3-4C9A-9407-1640BC5C7C28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9126E-7D34-4F86-B062-DF184A23D7D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B4398-6687-4C48-B589-9F338B902E74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C7FC7-B9E1-4B03-BE37-E066B5F586F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6BB273-DA62-4C04-B826-51DCBE2786E6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A7424-02D9-435E-BF23-04A001F646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7CCEB-E7F2-46D8-B96B-D8137F6B43BB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763B0-419A-4401-9034-686DF42020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7A6FF6-4E15-40B6-8CFE-7BEF2ADC6B4F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6632C-D401-4270-B6AF-5E422EDFC1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9A48C4-5CAF-4362-93AE-8CC69357D209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B969B-65CC-49DF-AD8B-EA7C4470BEE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73A51-E9DD-49C0-8FD0-B5C9540CAFE3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37A07-3D56-4E85-A210-29F0DD2F89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AD5293-5FC9-4B46-A355-ABAEAFEF9842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B9C17-423C-402C-9A38-71FFD6C577E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E6C2A-C051-41A1-826B-28ADC14B6D21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7287C-C22B-42F1-9EFA-5BCE018090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4A81-5CBC-4BD5-AFB0-926C562AD94A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DA6B1-1597-4E85-870F-2190EB0919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D3CCEE-D39E-4E43-936E-01141D8D4EC2}" type="datetimeFigureOut">
              <a:rPr lang="ru-RU" smtClean="0"/>
              <a:pPr>
                <a:defRPr/>
              </a:pPr>
              <a:t>23.04.2020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80B9B7-364F-4E46-920F-D12790239FA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268760"/>
            <a:ext cx="7416824" cy="1677789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 smtClean="0">
                <a:ln/>
                <a:solidFill>
                  <a:schemeClr val="accent3"/>
                </a:solidFill>
                <a:effectLst/>
                <a:latin typeface="Bookman Old Style" pitchFamily="18" charset="0"/>
              </a:rPr>
              <a:t>Презентация на тему: «Страховой рынок»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55576" y="214312"/>
            <a:ext cx="7704856" cy="69440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Bookman Old Style" pitchFamily="18" charset="0"/>
              </a:rPr>
              <a:t>Организация страхового рынка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07504" y="1556792"/>
            <a:ext cx="8928992" cy="4516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Организация страхового рынка </a:t>
            </a:r>
            <a:r>
              <a:rPr lang="ru-RU" sz="2200" dirty="0" smtClean="0">
                <a:latin typeface="Bookman Old Style" pitchFamily="18" charset="0"/>
                <a:cs typeface="Times New Roman" pitchFamily="18" charset="0"/>
              </a:rPr>
              <a:t>— это управление страхованием как частью финансового рынка.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200" dirty="0" smtClean="0">
              <a:latin typeface="Bookman Old Style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Основная цель </a:t>
            </a:r>
            <a:r>
              <a:rPr lang="ru-RU" sz="2200" dirty="0" smtClean="0">
                <a:latin typeface="Bookman Old Style" pitchFamily="18" charset="0"/>
                <a:cs typeface="Times New Roman" pitchFamily="18" charset="0"/>
              </a:rPr>
              <a:t>регулирования страхового рынка — упорядочить страховые риски, объединить их в однородные группы, классифицировать по видовым признакам. Страховой риск в данном случае — конкретная величина, применяемая к конкретному объекту страхования. Все страховые рынки распределены в соответствии с отраслями страхования: личные, имущественные, страхование ответственности.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166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страхового рынка может быть охарактеризована в институциональном, территориальном и отраслевом аспектах.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территориальном аспекте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структура страхового рынка характеризуется страховыми рынками: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местным (региональным);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национальным (внутренним);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мировым (внешним).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отраслевому признаку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выделяют рынок страхования: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личного;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имущественного;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ответственности.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7787208" cy="5715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ВИДЫ страхового рынка</a:t>
            </a:r>
            <a:endParaRPr lang="ru-RU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170671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Bookman Old Style" pitchFamily="18" charset="0"/>
              </a:rPr>
              <a:t>Спасибо за внимание!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76872"/>
            <a:ext cx="7992888" cy="40324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Страховой рынок 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представляет собой определенную сферу денежных отношений, в которой объектом купли-продажи являются страховые услуги и формируются спрос, предложение на них. Он характеризуется как сложная многофакторная динамическая система, состоящая из постоянно взаимодействующих и взаимозависящих экономических элементов, отдельных групп участников и субъектов рынка.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31224" cy="10001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Bookman Old Style" pitchFamily="18" charset="0"/>
              </a:rPr>
              <a:t>Страховой рынок. </a:t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>Теоретические аспекты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913"/>
            <a:ext cx="9144000" cy="657225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К </a:t>
            </a:r>
            <a:r>
              <a:rPr lang="ru-RU" b="1" dirty="0" smtClean="0">
                <a:solidFill>
                  <a:srgbClr val="00B050"/>
                </a:solidFill>
                <a:latin typeface="Bookman Old Style" pitchFamily="18" charset="0"/>
                <a:cs typeface="Times New Roman" pitchFamily="18" charset="0"/>
              </a:rPr>
              <a:t>составным частям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, взаимодействующим в рыночной системе страховых услуг, относятся: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страховые продукты,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совокупность тарифов и премий,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 инфраструктура страховщиков,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спрос клиентуры,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уровень доходности страховых операций и др.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Страховой рынок формируется из диалектического единства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двух систем 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- </a:t>
            </a:r>
            <a:r>
              <a:rPr lang="ru-RU" u="sng" dirty="0" smtClean="0">
                <a:latin typeface="Bookman Old Style" pitchFamily="18" charset="0"/>
                <a:cs typeface="Times New Roman" pitchFamily="18" charset="0"/>
              </a:rPr>
              <a:t>внутренней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системы и </a:t>
            </a:r>
            <a:r>
              <a:rPr lang="ru-RU" u="sng" dirty="0" smtClean="0">
                <a:latin typeface="Bookman Old Style" pitchFamily="18" charset="0"/>
                <a:cs typeface="Times New Roman" pitchFamily="18" charset="0"/>
              </a:rPr>
              <a:t>внешнего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окружения, которые непрерывно воздействуют друг на друга в процессе их развития.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725144"/>
            <a:ext cx="3672408" cy="18722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latin typeface="Bookman Old Style" pitchFamily="18" charset="0"/>
                <a:cs typeface="Times New Roman" pitchFamily="18" charset="0"/>
              </a:rPr>
              <a:t>Внутренняя система</a:t>
            </a:r>
          </a:p>
          <a:p>
            <a:pPr algn="ctr"/>
            <a:r>
              <a:rPr lang="ru-RU" dirty="0">
                <a:latin typeface="Bookman Old Style" pitchFamily="18" charset="0"/>
                <a:cs typeface="Times New Roman" pitchFamily="18" charset="0"/>
              </a:rPr>
              <a:t>является полностью управляемой со стороны страховщика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4725144"/>
            <a:ext cx="3672408" cy="18722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latin typeface="Bookman Old Style" pitchFamily="18" charset="0"/>
                <a:cs typeface="Times New Roman" pitchFamily="18" charset="0"/>
              </a:rPr>
              <a:t>Внешняя система</a:t>
            </a:r>
          </a:p>
          <a:p>
            <a:pPr algn="ctr"/>
            <a:r>
              <a:rPr lang="ru-RU" dirty="0">
                <a:latin typeface="Bookman Old Style" pitchFamily="18" charset="0"/>
                <a:cs typeface="Times New Roman" pitchFamily="18" charset="0"/>
              </a:rPr>
              <a:t>состоит из элементов, управляемых и неуправляемых со стороны страховщика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727684" y="4131050"/>
            <a:ext cx="115212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336196" y="4129461"/>
            <a:ext cx="115212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 внутренней системе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относятся следующие основные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управляемые переменные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страховые продукты (условия договоров страхования данного вида);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 организации продаж страховых полисов и формирования спроса;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гибкая система тарифов;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собственная инфраструктура страховщика.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 внутренней системе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относятся также управляемые страховщиком переменные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материальные;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финансовые;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трудовые ресурсы страховой компании, которые определяют положение данного страховщика на рынке.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Внешнее окружение рынка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это система взаимодействующих сил, которые окружают внутреннюю систему рынка и оказывают на нее воздействие. Страховщик планирует и проводит свою рыночную коммерческую работу в условиях внешнего окружения; последнее в свою очередь состоит из управляемых переменных, на которые страховщик может оказывать определенное воздействие, и неуправляемых составляющих, неподвластных влиянию страховщика.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21672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Bookman Old Style" pitchFamily="18" charset="0"/>
              </a:rPr>
              <a:t>Внутреннее содержание и внешнее окружение страхового рынка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39552" y="116632"/>
            <a:ext cx="8075613" cy="10715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Bookman Old Style" pitchFamily="18" charset="0"/>
              </a:rPr>
              <a:t>Страховой рынок: место и функции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07504" y="1484784"/>
            <a:ext cx="8857109" cy="49715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страхового рынка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финансовой системе вообще и на финансовом рынке в частности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двумя обстоятельствами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одной стороны существует объективная потребность в страховой защите, что и приводит к появлению экономического феномена — страхового рынка.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другой − денежная форма организации страхового фонда обеспечения страховой защиты связывает этот рынок с общим финансовым рынком.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79512" y="0"/>
            <a:ext cx="8784976" cy="9087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Bookman Old Style" pitchFamily="18" charset="0"/>
              </a:rPr>
              <a:t>Место страхового рынка в финансовой системе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1026" name="Picture 2" descr="C:\Users\Fedina\Desktop\Анна Ф\Учеба 4 курс\Презентация по СМ!\e62e78e51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640" y="980728"/>
            <a:ext cx="5904656" cy="4248472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157192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Страхование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— обязательное условие общественного воспроизводства. Поэтому затраты по обеспечению страховой защиты должны входить в издержки производства, что соответствует амортизационной теории страхования.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Страховой рынок не только активно воздействует на процесс расширенного воспроизводства, но и активно воздействует через страховой фонд на финансовые потоки в экономике. Денежная форма организации страховых отношений включает страхование в общую сферу финансового рынка.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39552" y="116632"/>
            <a:ext cx="8002588" cy="71437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Bookman Old Style" pitchFamily="18" charset="0"/>
              </a:rPr>
              <a:t>Функции страхового рынка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95536" y="1196753"/>
            <a:ext cx="8389689" cy="54469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Страховой рынок выполняет ряд взаимосвязанных функций: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Компенсационная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функция страхового рынка выражается в обеспечении страховой защиты юридическим и физическим лицам в форме возмещения ущерба при наступлении неблагоприятных явлений, которые были объектом страхования.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Накопительная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функция (сберегательная) обеспечивается страхованием жизни и позволяет накопить в счет заключенного договора страхования заранее обусловленную сумму.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3"/>
            <a:ext cx="8712968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Распределительная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функция страхового рынка реализует механизм страховой защиты. Сущность этой функции — в формировании и целевом использовании страхового фонда. Формирование страхового фонда реализуется в системе страховых резервов, которые обеспечивают гарантию страховых выплат и стабильность страхования.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Предупредительная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функция страхового рынка работает на предупреждение страхового случая и уменьшение ущерба.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Инвестиционная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функция реализуется через размещение временно свободных средств в ценные бумаги, депозиты банков, недвижимость и т. п.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08912" cy="64807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Bookman Old Style" pitchFamily="18" charset="0"/>
              </a:rPr>
              <a:t>Функции страхового рынка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124745"/>
            <a:ext cx="8784976" cy="53316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Структура страхового рынка формируется из: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страховых организаций;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страхователей;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страховых продуктов;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страховых посредников;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профессиональных оценщиков страховых рисков и убытков;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объединений страховщиков;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объединений страхователей;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системы государственного регулирования страхового рынка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7931224" cy="62185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Bookman Old Style" pitchFamily="18" charset="0"/>
              </a:rPr>
              <a:t>Структура страхового рынка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332</TotalTime>
  <Words>694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Презентация PowerPoint</vt:lpstr>
      <vt:lpstr>Страховой рынок.  Теоретические аспекты</vt:lpstr>
      <vt:lpstr>Презентация PowerPoint</vt:lpstr>
      <vt:lpstr>Внутреннее содержание и внешнее окружение страхового рынка</vt:lpstr>
      <vt:lpstr>Страховой рынок: место и функции</vt:lpstr>
      <vt:lpstr>Место страхового рынка в финансовой системе</vt:lpstr>
      <vt:lpstr>Функции страхового рынка</vt:lpstr>
      <vt:lpstr>Функции страхового рынка</vt:lpstr>
      <vt:lpstr>Структура страхового рынка</vt:lpstr>
      <vt:lpstr>Организация страхового рынка</vt:lpstr>
      <vt:lpstr>ВИДЫ страхового рынка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Страховой рынок. Россия и зарубежье. Теория и практика.</dc:title>
  <dc:creator>Fedina</dc:creator>
  <cp:lastModifiedBy>Колян</cp:lastModifiedBy>
  <cp:revision>60</cp:revision>
  <dcterms:created xsi:type="dcterms:W3CDTF">2011-11-15T08:04:18Z</dcterms:created>
  <dcterms:modified xsi:type="dcterms:W3CDTF">2020-04-23T09:05:51Z</dcterms:modified>
</cp:coreProperties>
</file>